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89" r:id="rId3"/>
    <p:sldId id="273" r:id="rId4"/>
    <p:sldId id="282" r:id="rId5"/>
    <p:sldId id="275" r:id="rId6"/>
    <p:sldId id="283" r:id="rId7"/>
    <p:sldId id="288" r:id="rId8"/>
    <p:sldId id="285" r:id="rId9"/>
    <p:sldId id="290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F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Quelle est la règle ? 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27438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Semaine 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92CE88FF-9B19-9D56-8730-E4C6688FCE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845" y="220132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092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4162" y="-64453"/>
            <a:ext cx="9423400" cy="1325563"/>
          </a:xfrm>
        </p:spPr>
        <p:txBody>
          <a:bodyPr/>
          <a:lstStyle/>
          <a:p>
            <a:r>
              <a:rPr lang="fr-FR" b="1" dirty="0"/>
              <a:t>Souviens- toi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9CC45E75-F963-4D56-ABD4-2BE9CA5D7812}"/>
              </a:ext>
            </a:extLst>
          </p:cNvPr>
          <p:cNvSpPr/>
          <p:nvPr/>
        </p:nvSpPr>
        <p:spPr>
          <a:xfrm>
            <a:off x="548162" y="1059815"/>
            <a:ext cx="10439400" cy="4869180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C78C5E8-21F6-4412-88F1-B30A957D4A57}"/>
              </a:ext>
            </a:extLst>
          </p:cNvPr>
          <p:cNvSpPr txBox="1"/>
          <p:nvPr/>
        </p:nvSpPr>
        <p:spPr>
          <a:xfrm>
            <a:off x="521970" y="2831126"/>
            <a:ext cx="25679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  Je veux écrire le son</a:t>
            </a:r>
          </a:p>
        </p:txBody>
      </p: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289A948B-43BF-4C0A-9E63-3FE7F779A044}"/>
              </a:ext>
            </a:extLst>
          </p:cNvPr>
          <p:cNvCxnSpPr>
            <a:cxnSpLocks/>
          </p:cNvCxnSpPr>
          <p:nvPr/>
        </p:nvCxnSpPr>
        <p:spPr>
          <a:xfrm flipV="1">
            <a:off x="2832644" y="2226361"/>
            <a:ext cx="1143000" cy="114820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6F53718D-C821-4974-88F0-99DAE761BA6B}"/>
              </a:ext>
            </a:extLst>
          </p:cNvPr>
          <p:cNvCxnSpPr>
            <a:cxnSpLocks/>
          </p:cNvCxnSpPr>
          <p:nvPr/>
        </p:nvCxnSpPr>
        <p:spPr>
          <a:xfrm>
            <a:off x="2804160" y="3373248"/>
            <a:ext cx="1143000" cy="108445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>
            <a:extLst>
              <a:ext uri="{FF2B5EF4-FFF2-40B4-BE49-F238E27FC236}">
                <a16:creationId xmlns:a16="http://schemas.microsoft.com/office/drawing/2014/main" id="{B833667D-56B4-4C91-96EC-7280D4D80DCE}"/>
              </a:ext>
            </a:extLst>
          </p:cNvPr>
          <p:cNvSpPr txBox="1"/>
          <p:nvPr/>
        </p:nvSpPr>
        <p:spPr>
          <a:xfrm>
            <a:off x="3947160" y="1869051"/>
            <a:ext cx="96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 g ]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092EA8F4-2A8C-4889-8285-F0BAF7357B99}"/>
              </a:ext>
            </a:extLst>
          </p:cNvPr>
          <p:cNvSpPr txBox="1"/>
          <p:nvPr/>
        </p:nvSpPr>
        <p:spPr>
          <a:xfrm>
            <a:off x="3947160" y="4165312"/>
            <a:ext cx="96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 j ]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AD50C914-13A8-4D13-814B-44D0BDAAD52F}"/>
              </a:ext>
            </a:extLst>
          </p:cNvPr>
          <p:cNvSpPr txBox="1"/>
          <p:nvPr/>
        </p:nvSpPr>
        <p:spPr>
          <a:xfrm>
            <a:off x="4648200" y="1897977"/>
            <a:ext cx="2118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devant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73999C48-B193-4EDB-91C5-BF159364F7BE}"/>
              </a:ext>
            </a:extLst>
          </p:cNvPr>
          <p:cNvSpPr txBox="1"/>
          <p:nvPr/>
        </p:nvSpPr>
        <p:spPr>
          <a:xfrm>
            <a:off x="4831079" y="4195973"/>
            <a:ext cx="18735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devant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B87C46A5-0252-4F84-BAD8-EA7B5F0C974C}"/>
              </a:ext>
            </a:extLst>
          </p:cNvPr>
          <p:cNvSpPr txBox="1"/>
          <p:nvPr/>
        </p:nvSpPr>
        <p:spPr>
          <a:xfrm>
            <a:off x="7056120" y="1406842"/>
            <a:ext cx="3543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 a, o, u : j’écris : </a:t>
            </a:r>
            <a:r>
              <a:rPr lang="fr-FR" sz="32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</a:p>
        </p:txBody>
      </p:sp>
      <p:cxnSp>
        <p:nvCxnSpPr>
          <p:cNvPr id="19" name="Connecteur droit avec flèche 18">
            <a:extLst>
              <a:ext uri="{FF2B5EF4-FFF2-40B4-BE49-F238E27FC236}">
                <a16:creationId xmlns:a16="http://schemas.microsoft.com/office/drawing/2014/main" id="{EB9A41F2-5C1D-460E-AB34-F1858BD0E172}"/>
              </a:ext>
            </a:extLst>
          </p:cNvPr>
          <p:cNvCxnSpPr>
            <a:cxnSpLocks/>
          </p:cNvCxnSpPr>
          <p:nvPr/>
        </p:nvCxnSpPr>
        <p:spPr>
          <a:xfrm flipV="1">
            <a:off x="6484620" y="1860509"/>
            <a:ext cx="800102" cy="40215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ZoneTexte 20">
            <a:extLst>
              <a:ext uri="{FF2B5EF4-FFF2-40B4-BE49-F238E27FC236}">
                <a16:creationId xmlns:a16="http://schemas.microsoft.com/office/drawing/2014/main" id="{E783AD1A-2260-4A9A-AFC4-E70E1AC0A90B}"/>
              </a:ext>
            </a:extLst>
          </p:cNvPr>
          <p:cNvSpPr txBox="1"/>
          <p:nvPr/>
        </p:nvSpPr>
        <p:spPr>
          <a:xfrm>
            <a:off x="7056120" y="3703103"/>
            <a:ext cx="3543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e , i : j’écris : </a:t>
            </a:r>
            <a:r>
              <a:rPr lang="fr-FR" sz="32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</a:p>
        </p:txBody>
      </p:sp>
      <p:cxnSp>
        <p:nvCxnSpPr>
          <p:cNvPr id="23" name="Connecteur droit avec flèche 22">
            <a:extLst>
              <a:ext uri="{FF2B5EF4-FFF2-40B4-BE49-F238E27FC236}">
                <a16:creationId xmlns:a16="http://schemas.microsoft.com/office/drawing/2014/main" id="{18131297-8EF9-4A83-9DFF-607E4A095F8E}"/>
              </a:ext>
            </a:extLst>
          </p:cNvPr>
          <p:cNvCxnSpPr>
            <a:cxnSpLocks/>
          </p:cNvCxnSpPr>
          <p:nvPr/>
        </p:nvCxnSpPr>
        <p:spPr>
          <a:xfrm flipV="1">
            <a:off x="6484620" y="4156770"/>
            <a:ext cx="800102" cy="40215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Image 24">
            <a:extLst>
              <a:ext uri="{FF2B5EF4-FFF2-40B4-BE49-F238E27FC236}">
                <a16:creationId xmlns:a16="http://schemas.microsoft.com/office/drawing/2014/main" id="{D5FBD191-C547-4C41-8DBB-ABE334670B6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5899" y="4859854"/>
            <a:ext cx="662642" cy="729932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F92C8534-84C0-4DA0-986A-D5A0A43DF79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8589" y="2520220"/>
            <a:ext cx="837262" cy="584775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8C782E19-FD28-C437-9CAB-8F74E2CA770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34454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dans ce cas-là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C527432B-5D90-44DA-A021-4983B2BEA8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36054" y="1475816"/>
            <a:ext cx="3600000" cy="4351338"/>
          </a:xfrm>
          <a:ln w="57150"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guépard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guerre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guitare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guider</a:t>
            </a: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5C4A770-44C6-0DFE-0AE2-4796BCE77A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11944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C1AACD80-BEA1-4E5F-8849-87FFFFCA9BC0}"/>
              </a:ext>
            </a:extLst>
          </p:cNvPr>
          <p:cNvSpPr txBox="1"/>
          <p:nvPr/>
        </p:nvSpPr>
        <p:spPr>
          <a:xfrm>
            <a:off x="3009220" y="681036"/>
            <a:ext cx="544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La lettre g fait le son </a:t>
            </a:r>
            <a:r>
              <a:rPr lang="fr-FR" sz="32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 g ]</a:t>
            </a:r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D6D5FB84-CC3A-4368-BECC-5B4D50F00D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52600" y="2060591"/>
            <a:ext cx="3600000" cy="4351338"/>
          </a:xfrm>
          <a:ln w="57150"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gu</a:t>
            </a: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é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pard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gu</a:t>
            </a: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rre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gu</a:t>
            </a: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tare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gu</a:t>
            </a: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der</a:t>
            </a: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F3A197C9-ED7B-C83D-BB4E-5DAD340B89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0373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La règle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A7315C3C-61A5-481F-965B-B9EB14E0C26B}"/>
              </a:ext>
            </a:extLst>
          </p:cNvPr>
          <p:cNvSpPr/>
          <p:nvPr/>
        </p:nvSpPr>
        <p:spPr>
          <a:xfrm>
            <a:off x="548162" y="1059815"/>
            <a:ext cx="10439400" cy="4869180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53CC559D-79B8-4110-BDF4-50A8EA37F031}"/>
              </a:ext>
            </a:extLst>
          </p:cNvPr>
          <p:cNvSpPr txBox="1"/>
          <p:nvPr/>
        </p:nvSpPr>
        <p:spPr>
          <a:xfrm>
            <a:off x="521970" y="2831126"/>
            <a:ext cx="25679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  Je veux écrire le son</a:t>
            </a:r>
          </a:p>
        </p:txBody>
      </p: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8571D158-3ED6-4F48-A8F5-27E3870AECBC}"/>
              </a:ext>
            </a:extLst>
          </p:cNvPr>
          <p:cNvCxnSpPr>
            <a:cxnSpLocks/>
          </p:cNvCxnSpPr>
          <p:nvPr/>
        </p:nvCxnSpPr>
        <p:spPr>
          <a:xfrm flipV="1">
            <a:off x="2832644" y="2226361"/>
            <a:ext cx="1143000" cy="114820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>
            <a:extLst>
              <a:ext uri="{FF2B5EF4-FFF2-40B4-BE49-F238E27FC236}">
                <a16:creationId xmlns:a16="http://schemas.microsoft.com/office/drawing/2014/main" id="{6D641219-6383-46C0-AD9B-77F651792ADF}"/>
              </a:ext>
            </a:extLst>
          </p:cNvPr>
          <p:cNvSpPr txBox="1"/>
          <p:nvPr/>
        </p:nvSpPr>
        <p:spPr>
          <a:xfrm>
            <a:off x="3947160" y="1869051"/>
            <a:ext cx="96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 g ]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93E2CB4F-3372-4C71-92B4-27C09E6A1CFE}"/>
              </a:ext>
            </a:extLst>
          </p:cNvPr>
          <p:cNvSpPr txBox="1"/>
          <p:nvPr/>
        </p:nvSpPr>
        <p:spPr>
          <a:xfrm>
            <a:off x="4648200" y="1897977"/>
            <a:ext cx="2118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devant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3AA7AD88-3E39-4415-B353-5A5D8BC23D4F}"/>
              </a:ext>
            </a:extLst>
          </p:cNvPr>
          <p:cNvSpPr txBox="1"/>
          <p:nvPr/>
        </p:nvSpPr>
        <p:spPr>
          <a:xfrm>
            <a:off x="7056120" y="1406842"/>
            <a:ext cx="3543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 a, o, u : j’écris : </a:t>
            </a:r>
            <a:r>
              <a:rPr lang="fr-FR" sz="32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</a:p>
        </p:txBody>
      </p:sp>
      <p:cxnSp>
        <p:nvCxnSpPr>
          <p:cNvPr id="16" name="Connecteur droit avec flèche 15">
            <a:extLst>
              <a:ext uri="{FF2B5EF4-FFF2-40B4-BE49-F238E27FC236}">
                <a16:creationId xmlns:a16="http://schemas.microsoft.com/office/drawing/2014/main" id="{EA71A95C-8143-40E1-B333-635DC65F17E0}"/>
              </a:ext>
            </a:extLst>
          </p:cNvPr>
          <p:cNvCxnSpPr>
            <a:cxnSpLocks/>
          </p:cNvCxnSpPr>
          <p:nvPr/>
        </p:nvCxnSpPr>
        <p:spPr>
          <a:xfrm flipV="1">
            <a:off x="6484620" y="1860509"/>
            <a:ext cx="800102" cy="40215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Image 17">
            <a:extLst>
              <a:ext uri="{FF2B5EF4-FFF2-40B4-BE49-F238E27FC236}">
                <a16:creationId xmlns:a16="http://schemas.microsoft.com/office/drawing/2014/main" id="{AE6167A0-211E-45D0-A01A-941C4FF8B72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8589" y="2520220"/>
            <a:ext cx="837262" cy="584775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C71A69D5-473A-4DDE-AD39-9F8A1663060D}"/>
              </a:ext>
            </a:extLst>
          </p:cNvPr>
          <p:cNvSpPr txBox="1"/>
          <p:nvPr/>
        </p:nvSpPr>
        <p:spPr>
          <a:xfrm>
            <a:off x="7102474" y="2161438"/>
            <a:ext cx="33674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e , i : j’écris : </a:t>
            </a:r>
            <a:r>
              <a:rPr lang="fr-FR" sz="3200" dirty="0" err="1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</a:t>
            </a:r>
            <a:endParaRPr lang="fr-FR" sz="32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10D5823C-D339-452D-A20D-90C7CB607B84}"/>
              </a:ext>
            </a:extLst>
          </p:cNvPr>
          <p:cNvCxnSpPr>
            <a:cxnSpLocks/>
          </p:cNvCxnSpPr>
          <p:nvPr/>
        </p:nvCxnSpPr>
        <p:spPr>
          <a:xfrm>
            <a:off x="6484620" y="2291590"/>
            <a:ext cx="800102" cy="27200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Image 18">
            <a:extLst>
              <a:ext uri="{FF2B5EF4-FFF2-40B4-BE49-F238E27FC236}">
                <a16:creationId xmlns:a16="http://schemas.microsoft.com/office/drawing/2014/main" id="{3F576A4A-A337-E711-81C8-C73C864DCB0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9115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8E5B4BA4-6ED0-4E1A-B7B3-6F321003CD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36054" y="1475816"/>
            <a:ext cx="3600000" cy="4351338"/>
          </a:xfrm>
          <a:ln w="57150">
            <a:solidFill>
              <a:srgbClr val="0070C0"/>
            </a:solidFill>
          </a:ln>
        </p:spPr>
        <p:txBody>
          <a:bodyPr>
            <a:normAutofit/>
          </a:bodyPr>
          <a:lstStyle/>
          <a:p>
            <a:r>
              <a:rPr lang="fr-FR" sz="3600" dirty="0"/>
              <a:t>je mangeais</a:t>
            </a:r>
          </a:p>
          <a:p>
            <a:r>
              <a:rPr lang="fr-FR" sz="3600" dirty="0"/>
              <a:t>voyageant</a:t>
            </a:r>
          </a:p>
          <a:p>
            <a:endParaRPr lang="fr-FR" sz="3600" dirty="0"/>
          </a:p>
          <a:p>
            <a:r>
              <a:rPr lang="fr-FR" sz="3600" dirty="0"/>
              <a:t>un pigeon</a:t>
            </a:r>
          </a:p>
          <a:p>
            <a:r>
              <a:rPr lang="fr-FR" sz="3600" dirty="0"/>
              <a:t>un plongeon</a:t>
            </a: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0EC36248-BFA4-8989-16BB-3C9D7A8C98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81848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8E5B4BA4-6ED0-4E1A-B7B3-6F321003CD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36054" y="1475816"/>
            <a:ext cx="3600000" cy="4351338"/>
          </a:xfrm>
          <a:ln w="57150">
            <a:solidFill>
              <a:srgbClr val="0070C0"/>
            </a:solidFill>
          </a:ln>
        </p:spPr>
        <p:txBody>
          <a:bodyPr>
            <a:normAutofit/>
          </a:bodyPr>
          <a:lstStyle/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je man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ge</a:t>
            </a:r>
            <a:r>
              <a:rPr lang="fr-FR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voya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ge</a:t>
            </a:r>
            <a:r>
              <a:rPr lang="fr-FR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nt</a:t>
            </a:r>
          </a:p>
          <a:p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un pi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ge</a:t>
            </a:r>
            <a:r>
              <a:rPr lang="fr-FR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un plon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ge</a:t>
            </a:r>
            <a:r>
              <a:rPr lang="fr-FR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</a:p>
          <a:p>
            <a:pPr marL="0" indent="0">
              <a:buNone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01376198-9433-42F3-A18F-E11BC5E31003}"/>
              </a:ext>
            </a:extLst>
          </p:cNvPr>
          <p:cNvSpPr txBox="1"/>
          <p:nvPr/>
        </p:nvSpPr>
        <p:spPr>
          <a:xfrm>
            <a:off x="3113591" y="397298"/>
            <a:ext cx="544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La lettre g fait le son </a:t>
            </a:r>
            <a:r>
              <a:rPr lang="fr-FR" sz="32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 j ]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88647954-5CC5-FEB7-EA3B-6F83F8C59A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31290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La règle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FBC94A5E-A087-4D8F-9335-D46A023B960B}"/>
              </a:ext>
            </a:extLst>
          </p:cNvPr>
          <p:cNvSpPr/>
          <p:nvPr/>
        </p:nvSpPr>
        <p:spPr>
          <a:xfrm>
            <a:off x="548162" y="1059815"/>
            <a:ext cx="10439400" cy="4869180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12BF9039-A467-438A-AC20-836E17CE87A0}"/>
              </a:ext>
            </a:extLst>
          </p:cNvPr>
          <p:cNvSpPr txBox="1"/>
          <p:nvPr/>
        </p:nvSpPr>
        <p:spPr>
          <a:xfrm>
            <a:off x="521970" y="2831126"/>
            <a:ext cx="25679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  Je veux écrire le son</a:t>
            </a:r>
          </a:p>
        </p:txBody>
      </p:sp>
      <p:cxnSp>
        <p:nvCxnSpPr>
          <p:cNvPr id="22" name="Connecteur droit avec flèche 21">
            <a:extLst>
              <a:ext uri="{FF2B5EF4-FFF2-40B4-BE49-F238E27FC236}">
                <a16:creationId xmlns:a16="http://schemas.microsoft.com/office/drawing/2014/main" id="{DDA0C5C4-A66B-4B45-85CD-0D6EF94180DD}"/>
              </a:ext>
            </a:extLst>
          </p:cNvPr>
          <p:cNvCxnSpPr>
            <a:cxnSpLocks/>
          </p:cNvCxnSpPr>
          <p:nvPr/>
        </p:nvCxnSpPr>
        <p:spPr>
          <a:xfrm>
            <a:off x="2804160" y="3373248"/>
            <a:ext cx="1143000" cy="108445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ZoneTexte 22">
            <a:extLst>
              <a:ext uri="{FF2B5EF4-FFF2-40B4-BE49-F238E27FC236}">
                <a16:creationId xmlns:a16="http://schemas.microsoft.com/office/drawing/2014/main" id="{3B86D520-AC7A-425A-B215-8D608140F9A3}"/>
              </a:ext>
            </a:extLst>
          </p:cNvPr>
          <p:cNvSpPr txBox="1"/>
          <p:nvPr/>
        </p:nvSpPr>
        <p:spPr>
          <a:xfrm>
            <a:off x="3947160" y="4165312"/>
            <a:ext cx="96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 j ]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5F8FD845-3F49-4219-AECF-FA27FB1CEFFA}"/>
              </a:ext>
            </a:extLst>
          </p:cNvPr>
          <p:cNvSpPr txBox="1"/>
          <p:nvPr/>
        </p:nvSpPr>
        <p:spPr>
          <a:xfrm>
            <a:off x="4831079" y="4195973"/>
            <a:ext cx="18735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devant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0727BE9F-C9B7-4EBF-BA19-EB4244B890E7}"/>
              </a:ext>
            </a:extLst>
          </p:cNvPr>
          <p:cNvSpPr txBox="1"/>
          <p:nvPr/>
        </p:nvSpPr>
        <p:spPr>
          <a:xfrm>
            <a:off x="7056120" y="3703103"/>
            <a:ext cx="3543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e , i : j’écris : </a:t>
            </a:r>
            <a:r>
              <a:rPr lang="fr-FR" sz="32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</a:p>
        </p:txBody>
      </p:sp>
      <p:cxnSp>
        <p:nvCxnSpPr>
          <p:cNvPr id="27" name="Connecteur droit avec flèche 26">
            <a:extLst>
              <a:ext uri="{FF2B5EF4-FFF2-40B4-BE49-F238E27FC236}">
                <a16:creationId xmlns:a16="http://schemas.microsoft.com/office/drawing/2014/main" id="{CAF20618-C91C-4479-AE7A-6C18676C37D2}"/>
              </a:ext>
            </a:extLst>
          </p:cNvPr>
          <p:cNvCxnSpPr>
            <a:cxnSpLocks/>
          </p:cNvCxnSpPr>
          <p:nvPr/>
        </p:nvCxnSpPr>
        <p:spPr>
          <a:xfrm flipV="1">
            <a:off x="6484620" y="4156770"/>
            <a:ext cx="800102" cy="40215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Image 28">
            <a:extLst>
              <a:ext uri="{FF2B5EF4-FFF2-40B4-BE49-F238E27FC236}">
                <a16:creationId xmlns:a16="http://schemas.microsoft.com/office/drawing/2014/main" id="{8DBEFB63-98BB-4B2F-B771-49006BC4C9D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5899" y="4859854"/>
            <a:ext cx="662642" cy="729932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CC4603BE-8B67-4F4C-A873-38909278D473}"/>
              </a:ext>
            </a:extLst>
          </p:cNvPr>
          <p:cNvSpPr txBox="1"/>
          <p:nvPr/>
        </p:nvSpPr>
        <p:spPr>
          <a:xfrm>
            <a:off x="7284722" y="4457699"/>
            <a:ext cx="33388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a , o : j’écris : </a:t>
            </a:r>
            <a:r>
              <a:rPr lang="fr-FR" sz="32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</a:t>
            </a:r>
            <a:endParaRPr lang="fr-FR" sz="32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Connecteur droit avec flèche 15">
            <a:extLst>
              <a:ext uri="{FF2B5EF4-FFF2-40B4-BE49-F238E27FC236}">
                <a16:creationId xmlns:a16="http://schemas.microsoft.com/office/drawing/2014/main" id="{B9233099-C242-4628-83F9-0C85051EE17A}"/>
              </a:ext>
            </a:extLst>
          </p:cNvPr>
          <p:cNvCxnSpPr>
            <a:cxnSpLocks/>
          </p:cNvCxnSpPr>
          <p:nvPr/>
        </p:nvCxnSpPr>
        <p:spPr>
          <a:xfrm>
            <a:off x="6484620" y="4587851"/>
            <a:ext cx="800102" cy="27200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Image 16">
            <a:extLst>
              <a:ext uri="{FF2B5EF4-FFF2-40B4-BE49-F238E27FC236}">
                <a16:creationId xmlns:a16="http://schemas.microsoft.com/office/drawing/2014/main" id="{ACA49621-1934-5BC2-C200-7ED1DFBF473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8584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La règle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9CC45E75-F963-4D56-ABD4-2BE9CA5D7812}"/>
              </a:ext>
            </a:extLst>
          </p:cNvPr>
          <p:cNvSpPr/>
          <p:nvPr/>
        </p:nvSpPr>
        <p:spPr>
          <a:xfrm>
            <a:off x="548162" y="1059815"/>
            <a:ext cx="10439400" cy="4869180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C78C5E8-21F6-4412-88F1-B30A957D4A57}"/>
              </a:ext>
            </a:extLst>
          </p:cNvPr>
          <p:cNvSpPr txBox="1"/>
          <p:nvPr/>
        </p:nvSpPr>
        <p:spPr>
          <a:xfrm>
            <a:off x="521970" y="2831126"/>
            <a:ext cx="25679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  Je veux écrire le son</a:t>
            </a:r>
          </a:p>
        </p:txBody>
      </p: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289A948B-43BF-4C0A-9E63-3FE7F779A044}"/>
              </a:ext>
            </a:extLst>
          </p:cNvPr>
          <p:cNvCxnSpPr>
            <a:cxnSpLocks/>
          </p:cNvCxnSpPr>
          <p:nvPr/>
        </p:nvCxnSpPr>
        <p:spPr>
          <a:xfrm flipV="1">
            <a:off x="2832644" y="2226361"/>
            <a:ext cx="1143000" cy="114820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6F53718D-C821-4974-88F0-99DAE761BA6B}"/>
              </a:ext>
            </a:extLst>
          </p:cNvPr>
          <p:cNvCxnSpPr>
            <a:cxnSpLocks/>
          </p:cNvCxnSpPr>
          <p:nvPr/>
        </p:nvCxnSpPr>
        <p:spPr>
          <a:xfrm>
            <a:off x="2804160" y="3373248"/>
            <a:ext cx="1143000" cy="108445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>
            <a:extLst>
              <a:ext uri="{FF2B5EF4-FFF2-40B4-BE49-F238E27FC236}">
                <a16:creationId xmlns:a16="http://schemas.microsoft.com/office/drawing/2014/main" id="{B833667D-56B4-4C91-96EC-7280D4D80DCE}"/>
              </a:ext>
            </a:extLst>
          </p:cNvPr>
          <p:cNvSpPr txBox="1"/>
          <p:nvPr/>
        </p:nvSpPr>
        <p:spPr>
          <a:xfrm>
            <a:off x="3947160" y="1869051"/>
            <a:ext cx="96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 g ]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092EA8F4-2A8C-4889-8285-F0BAF7357B99}"/>
              </a:ext>
            </a:extLst>
          </p:cNvPr>
          <p:cNvSpPr txBox="1"/>
          <p:nvPr/>
        </p:nvSpPr>
        <p:spPr>
          <a:xfrm>
            <a:off x="3947160" y="4165312"/>
            <a:ext cx="96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 j ]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AD50C914-13A8-4D13-814B-44D0BDAAD52F}"/>
              </a:ext>
            </a:extLst>
          </p:cNvPr>
          <p:cNvSpPr txBox="1"/>
          <p:nvPr/>
        </p:nvSpPr>
        <p:spPr>
          <a:xfrm>
            <a:off x="4648200" y="1897977"/>
            <a:ext cx="2118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devant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73999C48-B193-4EDB-91C5-BF159364F7BE}"/>
              </a:ext>
            </a:extLst>
          </p:cNvPr>
          <p:cNvSpPr txBox="1"/>
          <p:nvPr/>
        </p:nvSpPr>
        <p:spPr>
          <a:xfrm>
            <a:off x="4831079" y="4195973"/>
            <a:ext cx="18735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devant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B87C46A5-0252-4F84-BAD8-EA7B5F0C974C}"/>
              </a:ext>
            </a:extLst>
          </p:cNvPr>
          <p:cNvSpPr txBox="1"/>
          <p:nvPr/>
        </p:nvSpPr>
        <p:spPr>
          <a:xfrm>
            <a:off x="7056120" y="1406842"/>
            <a:ext cx="3543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 a, o, u : j’écris : </a:t>
            </a:r>
            <a:r>
              <a:rPr lang="fr-FR" sz="32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3C2A6011-60E4-498F-92CE-6FD1D0C25772}"/>
              </a:ext>
            </a:extLst>
          </p:cNvPr>
          <p:cNvSpPr txBox="1"/>
          <p:nvPr/>
        </p:nvSpPr>
        <p:spPr>
          <a:xfrm>
            <a:off x="7102474" y="2161438"/>
            <a:ext cx="33674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e , i : j’écris : </a:t>
            </a:r>
            <a:r>
              <a:rPr lang="fr-FR" sz="3200" dirty="0" err="1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</a:t>
            </a:r>
            <a:endParaRPr lang="fr-FR" sz="32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9" name="Connecteur droit avec flèche 18">
            <a:extLst>
              <a:ext uri="{FF2B5EF4-FFF2-40B4-BE49-F238E27FC236}">
                <a16:creationId xmlns:a16="http://schemas.microsoft.com/office/drawing/2014/main" id="{EB9A41F2-5C1D-460E-AB34-F1858BD0E172}"/>
              </a:ext>
            </a:extLst>
          </p:cNvPr>
          <p:cNvCxnSpPr>
            <a:cxnSpLocks/>
          </p:cNvCxnSpPr>
          <p:nvPr/>
        </p:nvCxnSpPr>
        <p:spPr>
          <a:xfrm flipV="1">
            <a:off x="6484620" y="1860509"/>
            <a:ext cx="800102" cy="40215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>
            <a:extLst>
              <a:ext uri="{FF2B5EF4-FFF2-40B4-BE49-F238E27FC236}">
                <a16:creationId xmlns:a16="http://schemas.microsoft.com/office/drawing/2014/main" id="{F11923B5-272E-4FFB-83DE-9DFAD2838620}"/>
              </a:ext>
            </a:extLst>
          </p:cNvPr>
          <p:cNvCxnSpPr>
            <a:cxnSpLocks/>
          </p:cNvCxnSpPr>
          <p:nvPr/>
        </p:nvCxnSpPr>
        <p:spPr>
          <a:xfrm>
            <a:off x="6484620" y="2291590"/>
            <a:ext cx="800102" cy="27200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ZoneTexte 20">
            <a:extLst>
              <a:ext uri="{FF2B5EF4-FFF2-40B4-BE49-F238E27FC236}">
                <a16:creationId xmlns:a16="http://schemas.microsoft.com/office/drawing/2014/main" id="{E783AD1A-2260-4A9A-AFC4-E70E1AC0A90B}"/>
              </a:ext>
            </a:extLst>
          </p:cNvPr>
          <p:cNvSpPr txBox="1"/>
          <p:nvPr/>
        </p:nvSpPr>
        <p:spPr>
          <a:xfrm>
            <a:off x="7056120" y="3703103"/>
            <a:ext cx="3543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e , i : j’écris : </a:t>
            </a:r>
            <a:r>
              <a:rPr lang="fr-FR" sz="32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2445599C-981C-4877-847A-14AB9BBCA541}"/>
              </a:ext>
            </a:extLst>
          </p:cNvPr>
          <p:cNvSpPr txBox="1"/>
          <p:nvPr/>
        </p:nvSpPr>
        <p:spPr>
          <a:xfrm>
            <a:off x="7284722" y="4457699"/>
            <a:ext cx="33388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a , o : j’écris : </a:t>
            </a:r>
            <a:r>
              <a:rPr lang="fr-FR" sz="32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</a:t>
            </a:r>
            <a:endParaRPr lang="fr-FR" sz="32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3" name="Connecteur droit avec flèche 22">
            <a:extLst>
              <a:ext uri="{FF2B5EF4-FFF2-40B4-BE49-F238E27FC236}">
                <a16:creationId xmlns:a16="http://schemas.microsoft.com/office/drawing/2014/main" id="{18131297-8EF9-4A83-9DFF-607E4A095F8E}"/>
              </a:ext>
            </a:extLst>
          </p:cNvPr>
          <p:cNvCxnSpPr>
            <a:cxnSpLocks/>
          </p:cNvCxnSpPr>
          <p:nvPr/>
        </p:nvCxnSpPr>
        <p:spPr>
          <a:xfrm flipV="1">
            <a:off x="6484620" y="4156770"/>
            <a:ext cx="800102" cy="40215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avec flèche 23">
            <a:extLst>
              <a:ext uri="{FF2B5EF4-FFF2-40B4-BE49-F238E27FC236}">
                <a16:creationId xmlns:a16="http://schemas.microsoft.com/office/drawing/2014/main" id="{3D0DC101-A077-4B6E-A97B-CA76566E3C6B}"/>
              </a:ext>
            </a:extLst>
          </p:cNvPr>
          <p:cNvCxnSpPr>
            <a:cxnSpLocks/>
          </p:cNvCxnSpPr>
          <p:nvPr/>
        </p:nvCxnSpPr>
        <p:spPr>
          <a:xfrm>
            <a:off x="6484620" y="4587851"/>
            <a:ext cx="800102" cy="27200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Image 24">
            <a:extLst>
              <a:ext uri="{FF2B5EF4-FFF2-40B4-BE49-F238E27FC236}">
                <a16:creationId xmlns:a16="http://schemas.microsoft.com/office/drawing/2014/main" id="{D5FBD191-C547-4C41-8DBB-ABE334670B6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5899" y="4859854"/>
            <a:ext cx="662642" cy="729932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F92C8534-84C0-4DA0-986A-D5A0A43DF79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8589" y="2520220"/>
            <a:ext cx="837262" cy="584775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EFF2967D-7A0B-4863-B8BF-3999DF5059E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97818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217</Words>
  <Application>Microsoft Office PowerPoint</Application>
  <PresentationFormat>Grand écran</PresentationFormat>
  <Paragraphs>66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Thème Office</vt:lpstr>
      <vt:lpstr>Quelle est la règle ? </vt:lpstr>
      <vt:lpstr>Souviens- toi : </vt:lpstr>
      <vt:lpstr>Quelle est la règle dans ce cas-là ? </vt:lpstr>
      <vt:lpstr>Présentation PowerPoint</vt:lpstr>
      <vt:lpstr>La règle : </vt:lpstr>
      <vt:lpstr>Quelle est la règle ? </vt:lpstr>
      <vt:lpstr>Présentation PowerPoint</vt:lpstr>
      <vt:lpstr>La règle : </vt:lpstr>
      <vt:lpstr>La règle :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28</cp:revision>
  <dcterms:created xsi:type="dcterms:W3CDTF">2021-07-17T07:25:24Z</dcterms:created>
  <dcterms:modified xsi:type="dcterms:W3CDTF">2022-08-06T14:57:39Z</dcterms:modified>
</cp:coreProperties>
</file>